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</p:sldIdLst>
  <p:sldSz cx="9144000" cy="5143500" type="screen16x9"/>
  <p:notesSz cx="6858000" cy="9144000"/>
  <p:embeddedFontLst>
    <p:embeddedFont>
      <p:font typeface="Lato" panose="020F0502020204030203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1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85ce13a9d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85ce13a9d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Hack-7-Days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9" name="Google Shape;229;p17"/>
          <p:cNvSpPr txBox="1"/>
          <p:nvPr/>
        </p:nvSpPr>
        <p:spPr>
          <a:xfrm>
            <a:off x="3615550" y="2274150"/>
            <a:ext cx="372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Hansraj College, University of Delhi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3537150" y="1421350"/>
            <a:ext cx="31092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Tezos India x Hansraj College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4832550" y="4494375"/>
            <a:ext cx="3722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TEAM NAME : HACK IT IP</a:t>
            </a:r>
            <a:endParaRPr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2" name="Google Shape;232;p17"/>
          <p:cNvPicPr preferRelativeResize="0"/>
          <p:nvPr/>
        </p:nvPicPr>
        <p:blipFill rotWithShape="1">
          <a:blip r:embed="rId3">
            <a:alphaModFix/>
          </a:blip>
          <a:srcRect t="3051" b="3051"/>
          <a:stretch/>
        </p:blipFill>
        <p:spPr>
          <a:xfrm>
            <a:off x="5583284" y="148975"/>
            <a:ext cx="1071040" cy="1046701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17"/>
          <p:cNvSpPr txBox="1"/>
          <p:nvPr/>
        </p:nvSpPr>
        <p:spPr>
          <a:xfrm>
            <a:off x="5064250" y="464575"/>
            <a:ext cx="348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endParaRPr sz="15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4" name="Google Shape;23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9674" y="40039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17"/>
          <p:cNvPicPr preferRelativeResize="0"/>
          <p:nvPr/>
        </p:nvPicPr>
        <p:blipFill rotWithShape="1">
          <a:blip r:embed="rId5">
            <a:alphaModFix/>
          </a:blip>
          <a:srcRect t="28789" b="28785"/>
          <a:stretch/>
        </p:blipFill>
        <p:spPr>
          <a:xfrm>
            <a:off x="4894117" y="3111650"/>
            <a:ext cx="2211984" cy="717401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17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7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latin typeface="Lato"/>
                <a:ea typeface="Lato"/>
                <a:cs typeface="Lato"/>
                <a:sym typeface="Lato"/>
              </a:rPr>
              <a:t>1</a:t>
            </a:r>
            <a:endParaRPr sz="21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8"/>
          <p:cNvSpPr txBox="1">
            <a:spLocks noGrp="1"/>
          </p:cNvSpPr>
          <p:nvPr>
            <p:ph type="title"/>
          </p:nvPr>
        </p:nvSpPr>
        <p:spPr>
          <a:xfrm>
            <a:off x="823850" y="1410663"/>
            <a:ext cx="6559800" cy="5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TEAM NAME: HACK IT IP</a:t>
            </a:r>
            <a:endParaRPr sz="2400" dirty="0"/>
          </a:p>
        </p:txBody>
      </p:sp>
      <p:sp>
        <p:nvSpPr>
          <p:cNvPr id="243" name="Google Shape;243;p18"/>
          <p:cNvSpPr txBox="1">
            <a:spLocks noGrp="1"/>
          </p:cNvSpPr>
          <p:nvPr>
            <p:ph type="body" idx="1"/>
          </p:nvPr>
        </p:nvSpPr>
        <p:spPr>
          <a:xfrm>
            <a:off x="823850" y="1962312"/>
            <a:ext cx="4776000" cy="1218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PRAKRITI SHREE(Team Lead)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BHAVIKA SHRIVASTAVA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MIHIKA KISHOR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dirty="0"/>
              <a:t>UPASANA TRIVEDI</a:t>
            </a:r>
            <a:endParaRPr dirty="0"/>
          </a:p>
        </p:txBody>
      </p:sp>
      <p:pic>
        <p:nvPicPr>
          <p:cNvPr id="244" name="Google Shape;24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8"/>
          <p:cNvPicPr preferRelativeResize="0"/>
          <p:nvPr/>
        </p:nvPicPr>
        <p:blipFill rotWithShape="1">
          <a:blip r:embed="rId4">
            <a:alphaModFix/>
          </a:blip>
          <a:srcRect t="3051" b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18"/>
          <p:cNvSpPr txBox="1">
            <a:spLocks noGrp="1"/>
          </p:cNvSpPr>
          <p:nvPr>
            <p:ph type="title"/>
          </p:nvPr>
        </p:nvSpPr>
        <p:spPr>
          <a:xfrm>
            <a:off x="976275" y="705313"/>
            <a:ext cx="6559800" cy="5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dirty="0"/>
              <a:t>HACK </a:t>
            </a:r>
            <a:r>
              <a:rPr lang="en-GB" sz="3000" b="1"/>
              <a:t>IT IP</a:t>
            </a:r>
            <a:endParaRPr sz="3000" b="1" dirty="0"/>
          </a:p>
        </p:txBody>
      </p:sp>
      <p:sp>
        <p:nvSpPr>
          <p:cNvPr id="247" name="Google Shape;247;p18"/>
          <p:cNvSpPr txBox="1">
            <a:spLocks noGrp="1"/>
          </p:cNvSpPr>
          <p:nvPr>
            <p:ph type="title"/>
          </p:nvPr>
        </p:nvSpPr>
        <p:spPr>
          <a:xfrm>
            <a:off x="823850" y="3188913"/>
            <a:ext cx="6559800" cy="54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PROJECT TITLE: TOSS GAME</a:t>
            </a:r>
            <a:endParaRPr sz="2400" dirty="0"/>
          </a:p>
        </p:txBody>
      </p:sp>
      <p:sp>
        <p:nvSpPr>
          <p:cNvPr id="248" name="Google Shape;248;p18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8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latin typeface="Lato"/>
                <a:ea typeface="Lato"/>
                <a:cs typeface="Lato"/>
                <a:sym typeface="Lato"/>
              </a:rPr>
              <a:t>2</a:t>
            </a:r>
            <a:endParaRPr sz="2100"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9"/>
          <p:cNvSpPr txBox="1">
            <a:spLocks noGrp="1"/>
          </p:cNvSpPr>
          <p:nvPr>
            <p:ph type="title"/>
          </p:nvPr>
        </p:nvSpPr>
        <p:spPr>
          <a:xfrm>
            <a:off x="1108321" y="707623"/>
            <a:ext cx="7038900" cy="8165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PROBLEM STATEMENT </a:t>
            </a:r>
            <a:endParaRPr b="1" dirty="0"/>
          </a:p>
        </p:txBody>
      </p:sp>
      <p:sp>
        <p:nvSpPr>
          <p:cNvPr id="255" name="Google Shape;255;p19"/>
          <p:cNvSpPr txBox="1">
            <a:spLocks noGrp="1"/>
          </p:cNvSpPr>
          <p:nvPr>
            <p:ph type="body" idx="1"/>
          </p:nvPr>
        </p:nvSpPr>
        <p:spPr>
          <a:xfrm>
            <a:off x="937415" y="1318388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en-GB"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 dirty="0"/>
              <a:t>Explain the problem statement</a:t>
            </a:r>
          </a:p>
          <a:p>
            <a:pPr marL="120650" lvl="0" indent="0" algn="l" rtl="0"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 sz="1700" dirty="0"/>
              <a:t>The Toss game , a </a:t>
            </a:r>
            <a:r>
              <a:rPr lang="en-GB" sz="1700" dirty="0" err="1"/>
              <a:t>smartpy</a:t>
            </a:r>
            <a:r>
              <a:rPr lang="en-GB" sz="1700" dirty="0"/>
              <a:t> encoded game made for risk seeking investors ,  those who consider the return factor more than the risk factor to try their luck where the stakes are high and rewards are even higher.</a:t>
            </a: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 dirty="0">
                <a:latin typeface="Arial"/>
                <a:ea typeface="Arial"/>
                <a:cs typeface="Arial"/>
                <a:sym typeface="Arial"/>
              </a:rPr>
              <a:t>What is the problem you are trying to solve? Validate the problem with real life examples.</a:t>
            </a:r>
          </a:p>
          <a:p>
            <a:pPr marL="120650" lvl="0" indent="0" algn="l" rtl="0"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 sz="1700" dirty="0">
                <a:latin typeface="Arial"/>
                <a:ea typeface="Arial"/>
                <a:cs typeface="Arial"/>
                <a:sym typeface="Arial"/>
              </a:rPr>
              <a:t>All a user has to do to unlock hidden gems of profitability through         pocket size investments all a user has to do is “FLIP A COIN!”</a:t>
            </a:r>
            <a:endParaRPr sz="17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700" dirty="0"/>
          </a:p>
        </p:txBody>
      </p:sp>
      <p:pic>
        <p:nvPicPr>
          <p:cNvPr id="256" name="Google Shape;25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19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latin typeface="Lato"/>
                <a:ea typeface="Lato"/>
                <a:cs typeface="Lato"/>
                <a:sym typeface="Lato"/>
              </a:rPr>
              <a:t>3</a:t>
            </a:r>
            <a:endParaRPr sz="2100"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0" name="Google Shape;260;p19"/>
          <p:cNvPicPr preferRelativeResize="0"/>
          <p:nvPr/>
        </p:nvPicPr>
        <p:blipFill rotWithShape="1">
          <a:blip r:embed="rId5">
            <a:alphaModFix/>
          </a:blip>
          <a:srcRect t="3051" b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"/>
          <p:cNvSpPr txBox="1">
            <a:spLocks noGrp="1"/>
          </p:cNvSpPr>
          <p:nvPr>
            <p:ph type="title"/>
          </p:nvPr>
        </p:nvSpPr>
        <p:spPr>
          <a:xfrm>
            <a:off x="1297500" y="829575"/>
            <a:ext cx="7038900" cy="5438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Your Solution  / Product / Services </a:t>
            </a:r>
            <a:endParaRPr b="1" dirty="0"/>
          </a:p>
        </p:txBody>
      </p:sp>
      <p:sp>
        <p:nvSpPr>
          <p:cNvPr id="266" name="Google Shape;266;p20"/>
          <p:cNvSpPr txBox="1"/>
          <p:nvPr/>
        </p:nvSpPr>
        <p:spPr>
          <a:xfrm>
            <a:off x="1311819" y="1659160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0"/>
          <p:cNvSpPr txBox="1">
            <a:spLocks noGrp="1"/>
          </p:cNvSpPr>
          <p:nvPr>
            <p:ph type="body" idx="1"/>
          </p:nvPr>
        </p:nvSpPr>
        <p:spPr>
          <a:xfrm>
            <a:off x="1851102" y="1638375"/>
            <a:ext cx="6169190" cy="26755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 dirty="0">
                <a:solidFill>
                  <a:srgbClr val="FFFFFF"/>
                </a:solidFill>
              </a:rPr>
              <a:t>Explain your idea here</a:t>
            </a:r>
            <a:r>
              <a:rPr lang="en-GB" dirty="0">
                <a:solidFill>
                  <a:srgbClr val="FFFFFF"/>
                </a:solidFill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000" dirty="0">
                <a:solidFill>
                  <a:srgbClr val="FFFFFF"/>
                </a:solidFill>
              </a:rPr>
              <a:t>A toss game wherein we will have participants from the </a:t>
            </a:r>
            <a:r>
              <a:rPr lang="en-GB" sz="2000" dirty="0" err="1">
                <a:solidFill>
                  <a:srgbClr val="FFFFFF"/>
                </a:solidFill>
              </a:rPr>
              <a:t>Tezos</a:t>
            </a:r>
            <a:r>
              <a:rPr lang="en-GB" sz="2000" dirty="0">
                <a:solidFill>
                  <a:srgbClr val="FFFFFF"/>
                </a:solidFill>
              </a:rPr>
              <a:t> blockchain(their </a:t>
            </a:r>
            <a:r>
              <a:rPr lang="en-GB" sz="2000" dirty="0" err="1">
                <a:solidFill>
                  <a:srgbClr val="FFFFFF"/>
                </a:solidFill>
              </a:rPr>
              <a:t>tezos</a:t>
            </a:r>
            <a:r>
              <a:rPr lang="en-GB" sz="2000" dirty="0">
                <a:solidFill>
                  <a:srgbClr val="FFFFFF"/>
                </a:solidFill>
              </a:rPr>
              <a:t> addresses will be used for reference) and they will bet a certain amount of </a:t>
            </a:r>
            <a:r>
              <a:rPr lang="en-GB" sz="2000" dirty="0" err="1">
                <a:solidFill>
                  <a:srgbClr val="FFFFFF"/>
                </a:solidFill>
              </a:rPr>
              <a:t>mutez</a:t>
            </a:r>
            <a:r>
              <a:rPr lang="en-GB" sz="2000" dirty="0">
                <a:solidFill>
                  <a:srgbClr val="FFFFFF"/>
                </a:solidFill>
              </a:rPr>
              <a:t> on tossing game ; the winner will be awarded 1 </a:t>
            </a:r>
            <a:r>
              <a:rPr lang="en-GB" sz="2000" dirty="0" err="1">
                <a:solidFill>
                  <a:srgbClr val="FFFFFF"/>
                </a:solidFill>
              </a:rPr>
              <a:t>tez</a:t>
            </a:r>
            <a:r>
              <a:rPr lang="en-GB" sz="2000" dirty="0">
                <a:solidFill>
                  <a:srgbClr val="FFFFFF"/>
                </a:solidFill>
              </a:rPr>
              <a:t> and those not winning will lose their bet amount.</a:t>
            </a:r>
          </a:p>
        </p:txBody>
      </p:sp>
      <p:sp>
        <p:nvSpPr>
          <p:cNvPr id="270" name="Google Shape;270;p20"/>
          <p:cNvSpPr txBox="1"/>
          <p:nvPr/>
        </p:nvSpPr>
        <p:spPr>
          <a:xfrm>
            <a:off x="1424429" y="3505125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300" dirty="0">
              <a:solidFill>
                <a:srgbClr val="FFFFFF"/>
              </a:solidFill>
            </a:endParaRPr>
          </a:p>
        </p:txBody>
      </p:sp>
      <p:pic>
        <p:nvPicPr>
          <p:cNvPr id="272" name="Google Shape;2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0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0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latin typeface="Lato"/>
                <a:ea typeface="Lato"/>
                <a:cs typeface="Lato"/>
                <a:sym typeface="Lato"/>
              </a:rPr>
              <a:t>4</a:t>
            </a:r>
            <a:endParaRPr sz="2100"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6" name="Google Shape;276;p20"/>
          <p:cNvPicPr preferRelativeResize="0"/>
          <p:nvPr/>
        </p:nvPicPr>
        <p:blipFill rotWithShape="1">
          <a:blip r:embed="rId5">
            <a:alphaModFix/>
          </a:blip>
          <a:srcRect t="3051" b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5DAF7-C34E-3BD9-ABF2-40306EC9F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2984" y="1055649"/>
            <a:ext cx="7038900" cy="3758358"/>
          </a:xfrm>
        </p:spPr>
        <p:txBody>
          <a:bodyPr/>
          <a:lstStyle/>
          <a:p>
            <a:r>
              <a:rPr lang="en-US" sz="2000" dirty="0"/>
              <a:t>The code of the game is written as  a smart contract in python language using the </a:t>
            </a:r>
            <a:r>
              <a:rPr lang="en-US" sz="2000" dirty="0" err="1"/>
              <a:t>smartpy</a:t>
            </a:r>
            <a:r>
              <a:rPr lang="en-US" sz="2000" dirty="0"/>
              <a:t> library.</a:t>
            </a:r>
          </a:p>
          <a:p>
            <a:r>
              <a:rPr lang="en-US" sz="2000" dirty="0"/>
              <a:t>This smart contract is deployed as Michelson deploy contract.</a:t>
            </a:r>
          </a:p>
          <a:p>
            <a:r>
              <a:rPr lang="en-US" sz="2000" dirty="0"/>
              <a:t>The front-end of the code is written in HTML and CSS.</a:t>
            </a:r>
          </a:p>
          <a:p>
            <a:r>
              <a:rPr lang="en-US" sz="2000" dirty="0"/>
              <a:t>The front end and the smart contract of the game is linked via taquito  (java script).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62AF7-E479-809E-B894-614240D81D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96988" y="393700"/>
            <a:ext cx="7038975" cy="759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Aft>
                <a:spcPts val="1600"/>
              </a:spcAft>
            </a:pPr>
            <a:r>
              <a:rPr lang="en-GB" dirty="0">
                <a:solidFill>
                  <a:srgbClr val="FFFFFF"/>
                </a:solidFill>
              </a:rPr>
              <a:t>02 :Give a brief about your approach</a:t>
            </a:r>
          </a:p>
        </p:txBody>
      </p:sp>
    </p:spTree>
    <p:extLst>
      <p:ext uri="{BB962C8B-B14F-4D97-AF65-F5344CB8AC3E}">
        <p14:creationId xmlns:p14="http://schemas.microsoft.com/office/powerpoint/2010/main" val="3529618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A568F-B9E6-7CE5-E47D-3C7B5672D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93750"/>
            <a:ext cx="7038900" cy="647030"/>
          </a:xfrm>
        </p:spPr>
        <p:txBody>
          <a:bodyPr/>
          <a:lstStyle/>
          <a:p>
            <a:r>
              <a:rPr lang="en-US" dirty="0"/>
              <a:t>03: Explain the working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105E1B-0440-8CF2-6FCD-9B945F6AA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219201"/>
            <a:ext cx="7038900" cy="3259550"/>
          </a:xfrm>
        </p:spPr>
        <p:txBody>
          <a:bodyPr/>
          <a:lstStyle/>
          <a:p>
            <a:pPr marL="488950" indent="-342900">
              <a:buFont typeface="+mj-lt"/>
              <a:buAutoNum type="arabicPeriod"/>
            </a:pPr>
            <a:r>
              <a:rPr lang="en-US" sz="1800" dirty="0"/>
              <a:t>First the choice of the side of coin (weather head or tail)</a:t>
            </a:r>
            <a:r>
              <a:rPr lang="en-IN" sz="1800" dirty="0"/>
              <a:t> is asked from the user.</a:t>
            </a:r>
          </a:p>
          <a:p>
            <a:pPr marL="488950" indent="-342900">
              <a:buFont typeface="+mj-lt"/>
              <a:buAutoNum type="arabicPeriod"/>
            </a:pPr>
            <a:r>
              <a:rPr lang="en-IN" sz="1800" dirty="0"/>
              <a:t>Then  a bet amount is asked with a minimum criteria of 20 </a:t>
            </a:r>
            <a:r>
              <a:rPr lang="en-IN" sz="1800" dirty="0" err="1"/>
              <a:t>mutez</a:t>
            </a:r>
            <a:r>
              <a:rPr lang="en-IN" sz="1800" dirty="0"/>
              <a:t>.</a:t>
            </a:r>
          </a:p>
          <a:p>
            <a:pPr marL="488950" indent="-342900">
              <a:buFont typeface="+mj-lt"/>
              <a:buAutoNum type="arabicPeriod"/>
            </a:pPr>
            <a:r>
              <a:rPr lang="en-IN" sz="1800" dirty="0"/>
              <a:t>Then a random number is asked ,which is divided by 2 leaving the remainder 0 or 1 which will be stored in another variable</a:t>
            </a:r>
            <a:r>
              <a:rPr lang="en-US" sz="1800" dirty="0"/>
              <a:t> where 0 denotes Heads and 1 denotes Tails.</a:t>
            </a:r>
          </a:p>
          <a:p>
            <a:pPr marL="488950" indent="-342900">
              <a:buFont typeface="+mj-lt"/>
              <a:buAutoNum type="arabicPeriod"/>
            </a:pPr>
            <a:r>
              <a:rPr lang="en-US" sz="1800" dirty="0"/>
              <a:t>If the side of coin denoted by that variable matches with the choice entered by user then the user will be awarded a prize amount of 1 </a:t>
            </a:r>
            <a:r>
              <a:rPr lang="en-US" sz="1800" dirty="0" err="1"/>
              <a:t>tezos</a:t>
            </a:r>
            <a:r>
              <a:rPr lang="en-US" sz="1800" dirty="0"/>
              <a:t>.</a:t>
            </a:r>
          </a:p>
          <a:p>
            <a:pPr marL="488950" indent="-3429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0830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"/>
          <p:cNvSpPr txBox="1">
            <a:spLocks noGrp="1"/>
          </p:cNvSpPr>
          <p:nvPr>
            <p:ph type="title"/>
          </p:nvPr>
        </p:nvSpPr>
        <p:spPr>
          <a:xfrm>
            <a:off x="1212978" y="650941"/>
            <a:ext cx="7038900" cy="5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Product Demo</a:t>
            </a:r>
            <a:endParaRPr b="1" dirty="0"/>
          </a:p>
        </p:txBody>
      </p:sp>
      <p:sp>
        <p:nvSpPr>
          <p:cNvPr id="282" name="Google Shape;282;p21"/>
          <p:cNvSpPr txBox="1">
            <a:spLocks noGrp="1"/>
          </p:cNvSpPr>
          <p:nvPr>
            <p:ph type="body" idx="2"/>
          </p:nvPr>
        </p:nvSpPr>
        <p:spPr>
          <a:xfrm>
            <a:off x="1115122" y="1191842"/>
            <a:ext cx="2247518" cy="3041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Choose Side: User selects heads 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Bet Amount: User enters 20 </a:t>
            </a:r>
            <a:r>
              <a:rPr lang="en-US" dirty="0" err="1"/>
              <a:t>mutez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Coin Flip: 62 (Random number is divided by 2.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Result Announcement: User is notified that they win 1 </a:t>
            </a:r>
            <a:r>
              <a:rPr lang="en-US" dirty="0" err="1"/>
              <a:t>tez</a:t>
            </a:r>
            <a:r>
              <a:rPr lang="en-US" dirty="0"/>
              <a:t>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Exit: End Screen</a:t>
            </a:r>
            <a:endParaRPr dirty="0"/>
          </a:p>
        </p:txBody>
      </p:sp>
      <p:grpSp>
        <p:nvGrpSpPr>
          <p:cNvPr id="283" name="Google Shape;283;p21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284" name="Google Shape;284;p2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2" name="Google Shape;292;p21"/>
          <p:cNvPicPr preferRelativeResize="0"/>
          <p:nvPr/>
        </p:nvPicPr>
        <p:blipFill>
          <a:blip r:embed="rId3"/>
          <a:srcRect t="3328" b="3328"/>
          <a:stretch/>
        </p:blipFill>
        <p:spPr>
          <a:xfrm>
            <a:off x="3560117" y="1713952"/>
            <a:ext cx="3356400" cy="1890669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21"/>
          <p:cNvSpPr/>
          <p:nvPr/>
        </p:nvSpPr>
        <p:spPr>
          <a:xfrm flipH="1">
            <a:off x="3570069" y="1715311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" name="Google Shape;294;p21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295" name="Google Shape;295;p21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1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1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1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9" name="Google Shape;299;p21" descr="offset_comp_342327_edited.jpg"/>
          <p:cNvPicPr preferRelativeResize="0"/>
          <p:nvPr/>
        </p:nvPicPr>
        <p:blipFill rotWithShape="1">
          <a:blip r:embed="rId4">
            <a:alphaModFix/>
          </a:blip>
          <a:srcRect l="53168" t="53058" r="26238" b="16020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1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" name="Google Shape;301;p21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302" name="Google Shape;302;p21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1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1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6" name="Google Shape;306;p21" descr="offset_comp_342327_edited.jpg"/>
          <p:cNvPicPr preferRelativeResize="0"/>
          <p:nvPr/>
        </p:nvPicPr>
        <p:blipFill rotWithShape="1">
          <a:blip r:embed="rId4">
            <a:alphaModFix/>
          </a:blip>
          <a:srcRect l="41330" t="42211" r="47980" b="36733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07" name="Google Shape;307;p21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21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309" name="Google Shape;309;p2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1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313;p21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314" name="Google Shape;314;p2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5" name="Google Shape;315;p2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16" name="Google Shape;316;p2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18" name="Google Shape;318;p21" descr="offset_comp_342327_edited.jpg"/>
          <p:cNvPicPr preferRelativeResize="0"/>
          <p:nvPr/>
        </p:nvPicPr>
        <p:blipFill rotWithShape="1">
          <a:blip r:embed="rId4">
            <a:alphaModFix/>
          </a:blip>
          <a:srcRect l="48584" t="47335" r="37425" b="36557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19" name="Google Shape;319;p21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320" name="Google Shape;320;p21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1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1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1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8" name="Google Shape;328;p21" descr="offset_comp_342327_edited.jpg"/>
          <p:cNvPicPr preferRelativeResize="0"/>
          <p:nvPr/>
        </p:nvPicPr>
        <p:blipFill rotWithShape="1">
          <a:blip r:embed="rId4">
            <a:alphaModFix/>
          </a:blip>
          <a:srcRect l="49668" t="55915" r="37351" b="27092"/>
          <a:stretch/>
        </p:blipFill>
        <p:spPr>
          <a:xfrm>
            <a:off x="7966179" y="3884431"/>
            <a:ext cx="415200" cy="4713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29" name="Google Shape;32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21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1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latin typeface="Lato"/>
                <a:ea typeface="Lato"/>
                <a:cs typeface="Lato"/>
                <a:sym typeface="Lato"/>
              </a:rPr>
              <a:t>5</a:t>
            </a:r>
            <a:endParaRPr sz="2100"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3" name="Google Shape;333;p21"/>
          <p:cNvPicPr preferRelativeResize="0"/>
          <p:nvPr/>
        </p:nvPicPr>
        <p:blipFill rotWithShape="1">
          <a:blip r:embed="rId7">
            <a:alphaModFix/>
          </a:blip>
          <a:srcRect t="3051" b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2"/>
          <p:cNvSpPr txBox="1">
            <a:spLocks noGrp="1"/>
          </p:cNvSpPr>
          <p:nvPr>
            <p:ph type="body" idx="4294967295"/>
          </p:nvPr>
        </p:nvSpPr>
        <p:spPr>
          <a:xfrm>
            <a:off x="1325700" y="1908725"/>
            <a:ext cx="3246300" cy="22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400" dirty="0" err="1"/>
              <a:t>Smartpy</a:t>
            </a:r>
            <a:endParaRPr lang="en-GB" sz="2400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400" dirty="0"/>
              <a:t>HTML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400" dirty="0"/>
              <a:t>CSS</a:t>
            </a:r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400" dirty="0" err="1"/>
              <a:t>Taquito</a:t>
            </a:r>
            <a:r>
              <a:rPr lang="en-GB" sz="2400" dirty="0"/>
              <a:t> (</a:t>
            </a:r>
            <a:r>
              <a:rPr lang="en-GB" sz="2400" dirty="0" err="1"/>
              <a:t>javascript</a:t>
            </a:r>
            <a:r>
              <a:rPr lang="en-GB" sz="2400" dirty="0"/>
              <a:t>)</a:t>
            </a:r>
            <a:endParaRPr sz="2400" dirty="0"/>
          </a:p>
        </p:txBody>
      </p:sp>
      <p:pic>
        <p:nvPicPr>
          <p:cNvPr id="339" name="Google Shape;3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22"/>
          <p:cNvSpPr txBox="1">
            <a:spLocks noGrp="1"/>
          </p:cNvSpPr>
          <p:nvPr>
            <p:ph type="title"/>
          </p:nvPr>
        </p:nvSpPr>
        <p:spPr>
          <a:xfrm>
            <a:off x="1297500" y="8295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TECHNOLOGIES USED</a:t>
            </a:r>
            <a:endParaRPr b="1"/>
          </a:p>
        </p:txBody>
      </p:sp>
      <p:sp>
        <p:nvSpPr>
          <p:cNvPr id="342" name="Google Shape;342;p22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2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>
                <a:latin typeface="Lato"/>
                <a:ea typeface="Lato"/>
                <a:cs typeface="Lato"/>
                <a:sym typeface="Lato"/>
              </a:rPr>
              <a:t>6</a:t>
            </a:r>
            <a:endParaRPr sz="2100"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4" name="Google Shape;344;p22"/>
          <p:cNvPicPr preferRelativeResize="0"/>
          <p:nvPr/>
        </p:nvPicPr>
        <p:blipFill rotWithShape="1">
          <a:blip r:embed="rId5">
            <a:alphaModFix/>
          </a:blip>
          <a:srcRect t="3051" b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429</Words>
  <Application>Microsoft Office PowerPoint</Application>
  <PresentationFormat>On-screen Show (16:9)</PresentationFormat>
  <Paragraphs>49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Lato</vt:lpstr>
      <vt:lpstr>Arial</vt:lpstr>
      <vt:lpstr>Montserrat</vt:lpstr>
      <vt:lpstr>Focus</vt:lpstr>
      <vt:lpstr>Hack-7-Days </vt:lpstr>
      <vt:lpstr>TEAM NAME: HACK IT IP</vt:lpstr>
      <vt:lpstr>PROBLEM STATEMENT </vt:lpstr>
      <vt:lpstr>Your Solution  / Product / Services </vt:lpstr>
      <vt:lpstr>02 :Give a brief about your approach</vt:lpstr>
      <vt:lpstr>03: Explain the working</vt:lpstr>
      <vt:lpstr>Product Demo</vt:lpstr>
      <vt:lpstr>TECHNOLOGIES 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Hack-7-Days</dc:title>
  <dc:creator>Mihika kishor</dc:creator>
  <cp:lastModifiedBy>Mihika kishor</cp:lastModifiedBy>
  <cp:revision>4</cp:revision>
  <dcterms:modified xsi:type="dcterms:W3CDTF">2023-06-28T10:53:03Z</dcterms:modified>
</cp:coreProperties>
</file>